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20FCC-8719-4EE1-AE37-2DA08AF05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52A112-14A9-4623-8EB7-79A50C6BF7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3716B-74CE-4AE0-9BA8-9F808BBDB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E61C6-6A83-4D8C-A3A5-D159E5458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9DA88-7190-4C65-981E-AFF095B06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7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7879D-1AF1-435F-9CB2-0BEFD6B48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80422-BE3B-45D4-BE58-E51CC79A7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47991-9470-48F6-86A6-111F3AD4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19ED8-AD54-4FAA-928E-AE60E5770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0B55-F9CC-469F-A9EA-1FAC24A5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32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E07082-AD70-42CF-B373-919614214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119D4-B387-4FFA-AD61-44479C507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0C978-165F-4683-94AA-55BE23C4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448D4-5E05-4638-8B1F-7D8924DA0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9B2EF-23F1-45D5-9110-FBAA79311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0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60BB8-72EB-436D-B9ED-7A231E916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8B470-E847-4A38-AEA2-1FA88366B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81D1E-B414-4C19-B5F3-954C3C7AF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BB6CD-F848-4994-8B83-157D7E5B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CBD4C-74B3-4B1C-AAB0-C4443BE2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5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B5E8D-67A3-4032-A71D-14D83786E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A72A3-95C9-4587-A33E-EC535B617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9AA11-D1D2-4367-86F7-830700EFC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28FC0-C6E9-454F-BA55-9C0F81E4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32CFE-448D-4153-A5E6-C4AC9FE23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41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81B8D-8F34-4BC1-9441-E59CFD25F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ED73D-80BE-4DA7-8FCA-C2E5D1B40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BD938-8BA3-439D-A1B6-036AB3752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AAF62-E508-47D8-AA77-2EEDC0CA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BCF63-A2EA-45D4-94FC-5D03EA17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510B4-9DF3-4BC0-B82A-067C54BED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4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E8BB0-9A23-412B-8FD4-D930366C4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522E0-D4BD-40A6-B629-71F7F0029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91D55-F031-4E56-9C6C-8310C4CA7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EB312-A5D7-47FC-8477-5E4E3856E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A871FF-6EFD-46FC-901F-7700CCB738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3B8D6D-008B-4B50-958C-288A1BB64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EAA33-2B2D-4A05-B02B-4F18A57DB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EB503F-FAF1-40B6-8A40-D6781893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8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0AD1E-E648-435F-8F36-169CF9078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11D6E-9C97-4A43-AFFC-4796CAB89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1A668D-5992-487B-B1FD-8FB601619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C2448F-D558-4C39-B399-D9B1F164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90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9C977C-1081-4491-946E-71769A50D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CE4F0-3B54-4E82-96D7-5336EF1B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523092-05AD-4384-840F-A04804B1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5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FC482-10BF-4AAB-B625-505100750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D4888-A7B3-4D52-AD4F-C5186135F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51B5B0-98D8-4EBC-8764-2303044D8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81461-B44C-4606-A53F-5F05BBDC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BADE-01D7-4E25-8A03-468F4400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ECC7A-F25B-46C1-A3CE-86B47E5F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73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E036-E96C-4E02-9C39-EA3203F6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B22C-D0E8-4001-B5E0-A5842F8CAD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64DF-DB9A-4262-BD13-3425E4F2A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8D353-E317-4A24-B94A-FBF488D1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40A18-ADDA-4166-B7F8-F8F645DC8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6536A-98BB-4339-9517-A399BCC0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1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DFCBCA-47BC-4F97-9DB4-1054842AA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BA328-E8DD-4309-830E-06CDECA19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B5920-A76E-42B2-9259-F7A1FDF10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C203-FED6-434B-85C9-20239E38D43F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CACA3-F057-4D21-9C4A-A0FAA0E63B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72C73-F010-444E-ADC3-2E6DA9E20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B2ADB-1BF5-4408-B3D5-E29D0135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3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8E6CB78-67F5-461F-BFDB-27644C7731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808" y="828887"/>
            <a:ext cx="9395267" cy="5357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D2FBB8-DFE2-4497-8B19-73013C890F4D}"/>
              </a:ext>
            </a:extLst>
          </p:cNvPr>
          <p:cNvSpPr txBox="1"/>
          <p:nvPr/>
        </p:nvSpPr>
        <p:spPr>
          <a:xfrm>
            <a:off x="2052084" y="4412512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D10DE9-CDDC-4190-9EF0-2A989FE7BEE2}"/>
              </a:ext>
            </a:extLst>
          </p:cNvPr>
          <p:cNvSpPr txBox="1"/>
          <p:nvPr/>
        </p:nvSpPr>
        <p:spPr>
          <a:xfrm>
            <a:off x="4112569" y="1599383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1C6B50-4A26-4929-BB26-B69C3DF64F44}"/>
              </a:ext>
            </a:extLst>
          </p:cNvPr>
          <p:cNvSpPr txBox="1"/>
          <p:nvPr/>
        </p:nvSpPr>
        <p:spPr>
          <a:xfrm>
            <a:off x="4792666" y="1599383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803653-18D5-4C58-ADAD-DA63EFBEE09C}"/>
              </a:ext>
            </a:extLst>
          </p:cNvPr>
          <p:cNvSpPr txBox="1"/>
          <p:nvPr/>
        </p:nvSpPr>
        <p:spPr>
          <a:xfrm>
            <a:off x="5434978" y="1582257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253DB9-BCAC-4717-AFBD-F33CBB1A9285}"/>
              </a:ext>
            </a:extLst>
          </p:cNvPr>
          <p:cNvSpPr txBox="1"/>
          <p:nvPr/>
        </p:nvSpPr>
        <p:spPr>
          <a:xfrm>
            <a:off x="7188452" y="1501775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EE2743-B15D-49C0-8C3E-3A8CE277290A}"/>
              </a:ext>
            </a:extLst>
          </p:cNvPr>
          <p:cNvSpPr txBox="1"/>
          <p:nvPr/>
        </p:nvSpPr>
        <p:spPr>
          <a:xfrm>
            <a:off x="7731590" y="1493648"/>
            <a:ext cx="467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53DDFB6-F5E0-4143-AD7B-0F443DD10665}"/>
              </a:ext>
            </a:extLst>
          </p:cNvPr>
          <p:cNvSpPr txBox="1"/>
          <p:nvPr/>
        </p:nvSpPr>
        <p:spPr>
          <a:xfrm>
            <a:off x="2925269" y="1582257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05437C-A0F2-4AF8-8B1C-80B8A16DDBCE}"/>
              </a:ext>
            </a:extLst>
          </p:cNvPr>
          <p:cNvSpPr txBox="1"/>
          <p:nvPr/>
        </p:nvSpPr>
        <p:spPr>
          <a:xfrm>
            <a:off x="2047652" y="2493355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3A47A1-5A9B-49C3-81D4-291BFF67179C}"/>
              </a:ext>
            </a:extLst>
          </p:cNvPr>
          <p:cNvSpPr txBox="1"/>
          <p:nvPr/>
        </p:nvSpPr>
        <p:spPr>
          <a:xfrm flipH="1">
            <a:off x="2065594" y="3082389"/>
            <a:ext cx="15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ACBF-3B9A-4A59-9C42-E23A1507BEEF}"/>
              </a:ext>
            </a:extLst>
          </p:cNvPr>
          <p:cNvSpPr txBox="1"/>
          <p:nvPr/>
        </p:nvSpPr>
        <p:spPr>
          <a:xfrm>
            <a:off x="2052083" y="3775611"/>
            <a:ext cx="180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1789F8-AF26-4076-8C49-1C8CD3FF273E}"/>
              </a:ext>
            </a:extLst>
          </p:cNvPr>
          <p:cNvSpPr txBox="1"/>
          <p:nvPr/>
        </p:nvSpPr>
        <p:spPr>
          <a:xfrm>
            <a:off x="9050973" y="1571387"/>
            <a:ext cx="44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EEBE250-B075-4A46-A1D5-B3B872883B9E}"/>
              </a:ext>
            </a:extLst>
          </p:cNvPr>
          <p:cNvSpPr txBox="1"/>
          <p:nvPr/>
        </p:nvSpPr>
        <p:spPr>
          <a:xfrm>
            <a:off x="9886450" y="2556950"/>
            <a:ext cx="44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7B4174-E6FE-4A58-95A6-2F43E1A9DCF9}"/>
              </a:ext>
            </a:extLst>
          </p:cNvPr>
          <p:cNvSpPr txBox="1"/>
          <p:nvPr/>
        </p:nvSpPr>
        <p:spPr>
          <a:xfrm>
            <a:off x="9886449" y="3291789"/>
            <a:ext cx="44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5FFFEB-BF67-43E4-83DF-241FA98418FB}"/>
              </a:ext>
            </a:extLst>
          </p:cNvPr>
          <p:cNvSpPr txBox="1"/>
          <p:nvPr/>
        </p:nvSpPr>
        <p:spPr>
          <a:xfrm>
            <a:off x="9897413" y="3931719"/>
            <a:ext cx="474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BEF419-9567-4564-B523-0DA9765B4F68}"/>
              </a:ext>
            </a:extLst>
          </p:cNvPr>
          <p:cNvSpPr txBox="1"/>
          <p:nvPr/>
        </p:nvSpPr>
        <p:spPr>
          <a:xfrm>
            <a:off x="9870056" y="4560956"/>
            <a:ext cx="50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C123846-FCCF-4512-A00B-4B30C7EBB67C}"/>
              </a:ext>
            </a:extLst>
          </p:cNvPr>
          <p:cNvSpPr txBox="1"/>
          <p:nvPr/>
        </p:nvSpPr>
        <p:spPr>
          <a:xfrm>
            <a:off x="7588766" y="5200952"/>
            <a:ext cx="508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677D58-2EB7-457F-BF56-92909BC8D609}"/>
              </a:ext>
            </a:extLst>
          </p:cNvPr>
          <p:cNvSpPr txBox="1"/>
          <p:nvPr/>
        </p:nvSpPr>
        <p:spPr>
          <a:xfrm>
            <a:off x="6897872" y="5200952"/>
            <a:ext cx="508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168579E-11A8-4707-9384-0F52A5E564E0}"/>
              </a:ext>
            </a:extLst>
          </p:cNvPr>
          <p:cNvSpPr txBox="1"/>
          <p:nvPr/>
        </p:nvSpPr>
        <p:spPr>
          <a:xfrm>
            <a:off x="4589941" y="5222218"/>
            <a:ext cx="49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18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9B23A4-D43F-43D7-8439-651F62501662}"/>
              </a:ext>
            </a:extLst>
          </p:cNvPr>
          <p:cNvSpPr txBox="1"/>
          <p:nvPr/>
        </p:nvSpPr>
        <p:spPr>
          <a:xfrm>
            <a:off x="3795958" y="522671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19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E0C875-8B14-4B88-A36A-66ADDB6BF891}"/>
              </a:ext>
            </a:extLst>
          </p:cNvPr>
          <p:cNvSpPr txBox="1"/>
          <p:nvPr/>
        </p:nvSpPr>
        <p:spPr>
          <a:xfrm>
            <a:off x="2974773" y="387275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D192BE-1937-4772-93D1-D5675572DF46}"/>
              </a:ext>
            </a:extLst>
          </p:cNvPr>
          <p:cNvSpPr txBox="1"/>
          <p:nvPr/>
        </p:nvSpPr>
        <p:spPr>
          <a:xfrm>
            <a:off x="3675837" y="3880733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1842DD-39CC-46FA-B9FD-F11B1A438071}"/>
              </a:ext>
            </a:extLst>
          </p:cNvPr>
          <p:cNvSpPr txBox="1"/>
          <p:nvPr/>
        </p:nvSpPr>
        <p:spPr>
          <a:xfrm>
            <a:off x="4262851" y="3880733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0D780C-4280-448D-8851-CFBA3C869046}"/>
              </a:ext>
            </a:extLst>
          </p:cNvPr>
          <p:cNvSpPr txBox="1"/>
          <p:nvPr/>
        </p:nvSpPr>
        <p:spPr>
          <a:xfrm>
            <a:off x="4932141" y="3880733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6495C4A-3AE5-4460-9897-B884D7B74D85}"/>
              </a:ext>
            </a:extLst>
          </p:cNvPr>
          <p:cNvSpPr txBox="1"/>
          <p:nvPr/>
        </p:nvSpPr>
        <p:spPr>
          <a:xfrm>
            <a:off x="6459475" y="387275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C2C12F5-41A9-4EAE-AA20-A1F9B81EB9F0}"/>
              </a:ext>
            </a:extLst>
          </p:cNvPr>
          <p:cNvSpPr txBox="1"/>
          <p:nvPr/>
        </p:nvSpPr>
        <p:spPr>
          <a:xfrm>
            <a:off x="7188452" y="387275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395B0B-E49A-4A6A-9AB4-A4535A1F7ABF}"/>
              </a:ext>
            </a:extLst>
          </p:cNvPr>
          <p:cNvSpPr txBox="1"/>
          <p:nvPr/>
        </p:nvSpPr>
        <p:spPr>
          <a:xfrm>
            <a:off x="7826705" y="3853753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26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832C4F2-46CD-4459-AF20-F29EC4FEEA9F}"/>
              </a:ext>
            </a:extLst>
          </p:cNvPr>
          <p:cNvSpPr txBox="1"/>
          <p:nvPr/>
        </p:nvSpPr>
        <p:spPr>
          <a:xfrm>
            <a:off x="8517536" y="3862125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76FC30-81E5-40B2-A7BC-5B194EADB109}"/>
              </a:ext>
            </a:extLst>
          </p:cNvPr>
          <p:cNvSpPr txBox="1"/>
          <p:nvPr/>
        </p:nvSpPr>
        <p:spPr>
          <a:xfrm>
            <a:off x="8512746" y="320842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8ABF10C-F24D-4DC2-83EA-9D55DCF0BFF0}"/>
              </a:ext>
            </a:extLst>
          </p:cNvPr>
          <p:cNvSpPr txBox="1"/>
          <p:nvPr/>
        </p:nvSpPr>
        <p:spPr>
          <a:xfrm>
            <a:off x="7838364" y="3200289"/>
            <a:ext cx="51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29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0319E9B-D12B-4FE4-B92B-362C079D583A}"/>
              </a:ext>
            </a:extLst>
          </p:cNvPr>
          <p:cNvSpPr txBox="1"/>
          <p:nvPr/>
        </p:nvSpPr>
        <p:spPr>
          <a:xfrm>
            <a:off x="7135397" y="3194533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3E2DEF9-2410-4430-AED1-C834D29205F4}"/>
              </a:ext>
            </a:extLst>
          </p:cNvPr>
          <p:cNvSpPr txBox="1"/>
          <p:nvPr/>
        </p:nvSpPr>
        <p:spPr>
          <a:xfrm>
            <a:off x="6520389" y="3208428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107D19-785C-4024-8485-B3059D96309D}"/>
              </a:ext>
            </a:extLst>
          </p:cNvPr>
          <p:cNvSpPr txBox="1"/>
          <p:nvPr/>
        </p:nvSpPr>
        <p:spPr>
          <a:xfrm>
            <a:off x="4914941" y="3231177"/>
            <a:ext cx="51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2904E02-EAF4-43F7-895A-E8F2D23997DE}"/>
              </a:ext>
            </a:extLst>
          </p:cNvPr>
          <p:cNvSpPr txBox="1"/>
          <p:nvPr/>
        </p:nvSpPr>
        <p:spPr>
          <a:xfrm>
            <a:off x="4293322" y="3244334"/>
            <a:ext cx="468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D42594A-8793-488F-A88F-7D0956F96B58}"/>
              </a:ext>
            </a:extLst>
          </p:cNvPr>
          <p:cNvSpPr txBox="1"/>
          <p:nvPr/>
        </p:nvSpPr>
        <p:spPr>
          <a:xfrm>
            <a:off x="3589046" y="3244334"/>
            <a:ext cx="53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34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0B746B-1FA8-4776-88C7-84E8FD4C3B91}"/>
              </a:ext>
            </a:extLst>
          </p:cNvPr>
          <p:cNvSpPr txBox="1"/>
          <p:nvPr/>
        </p:nvSpPr>
        <p:spPr>
          <a:xfrm>
            <a:off x="2941715" y="3219061"/>
            <a:ext cx="506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35</a:t>
            </a:r>
          </a:p>
        </p:txBody>
      </p: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id="{F371B457-52F3-4EB2-918D-575EB4D08AC2}"/>
              </a:ext>
            </a:extLst>
          </p:cNvPr>
          <p:cNvSpPr/>
          <p:nvPr/>
        </p:nvSpPr>
        <p:spPr>
          <a:xfrm>
            <a:off x="4321543" y="3791534"/>
            <a:ext cx="412052" cy="53177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Multiplication Sign 41">
            <a:extLst>
              <a:ext uri="{FF2B5EF4-FFF2-40B4-BE49-F238E27FC236}">
                <a16:creationId xmlns:a16="http://schemas.microsoft.com/office/drawing/2014/main" id="{D0A63010-E9EB-4ECC-B6E0-A312BD395954}"/>
              </a:ext>
            </a:extLst>
          </p:cNvPr>
          <p:cNvSpPr/>
          <p:nvPr/>
        </p:nvSpPr>
        <p:spPr>
          <a:xfrm>
            <a:off x="4986249" y="3803129"/>
            <a:ext cx="412052" cy="53177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89E124B-1676-47DF-9170-1CB98E3EC54B}"/>
              </a:ext>
            </a:extLst>
          </p:cNvPr>
          <p:cNvSpPr txBox="1"/>
          <p:nvPr/>
        </p:nvSpPr>
        <p:spPr>
          <a:xfrm>
            <a:off x="1465633" y="367222"/>
            <a:ext cx="21444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2021 NEC/AAAE Annual Conference</a:t>
            </a:r>
          </a:p>
          <a:p>
            <a:r>
              <a:rPr lang="en-US" dirty="0"/>
              <a:t>Exhibit Hall</a:t>
            </a:r>
          </a:p>
        </p:txBody>
      </p:sp>
      <p:sp>
        <p:nvSpPr>
          <p:cNvPr id="45" name="Multiplication Sign 44">
            <a:extLst>
              <a:ext uri="{FF2B5EF4-FFF2-40B4-BE49-F238E27FC236}">
                <a16:creationId xmlns:a16="http://schemas.microsoft.com/office/drawing/2014/main" id="{32318576-53F0-4EA2-B0D9-9B59DD44BDF9}"/>
              </a:ext>
            </a:extLst>
          </p:cNvPr>
          <p:cNvSpPr/>
          <p:nvPr/>
        </p:nvSpPr>
        <p:spPr>
          <a:xfrm>
            <a:off x="1885933" y="6039467"/>
            <a:ext cx="412052" cy="53177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76B664B-CC01-402D-9307-C12B1366F7B9}"/>
              </a:ext>
            </a:extLst>
          </p:cNvPr>
          <p:cNvSpPr txBox="1"/>
          <p:nvPr/>
        </p:nvSpPr>
        <p:spPr>
          <a:xfrm>
            <a:off x="2182336" y="6120690"/>
            <a:ext cx="2144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booth reserved</a:t>
            </a:r>
          </a:p>
        </p:txBody>
      </p:sp>
      <p:sp>
        <p:nvSpPr>
          <p:cNvPr id="43" name="Multiplication Sign 42">
            <a:extLst>
              <a:ext uri="{FF2B5EF4-FFF2-40B4-BE49-F238E27FC236}">
                <a16:creationId xmlns:a16="http://schemas.microsoft.com/office/drawing/2014/main" id="{B64F1888-CD1E-47BB-876B-84E0A1F69E4E}"/>
              </a:ext>
            </a:extLst>
          </p:cNvPr>
          <p:cNvSpPr/>
          <p:nvPr/>
        </p:nvSpPr>
        <p:spPr>
          <a:xfrm>
            <a:off x="6500446" y="3811808"/>
            <a:ext cx="412052" cy="531779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4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Tardio</dc:creator>
  <cp:lastModifiedBy>Laura Tardio</cp:lastModifiedBy>
  <cp:revision>4</cp:revision>
  <dcterms:created xsi:type="dcterms:W3CDTF">2021-07-19T14:24:02Z</dcterms:created>
  <dcterms:modified xsi:type="dcterms:W3CDTF">2021-07-22T15:33:57Z</dcterms:modified>
</cp:coreProperties>
</file>